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CF1D7B-45F5-401B-A004-4B24116726B7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644E7E-A256-467F-95F1-F576DA28B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80108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«Юные цветоводы»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573016"/>
            <a:ext cx="3232448" cy="1473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24 участника</a:t>
            </a:r>
          </a:p>
          <a:p>
            <a:r>
              <a:rPr lang="ru-RU" dirty="0" smtClean="0"/>
              <a:t>Кураторы: Пастухова С.В.</a:t>
            </a:r>
          </a:p>
          <a:p>
            <a:r>
              <a:rPr lang="ru-RU" dirty="0" smtClean="0"/>
              <a:t>                   Стихина М.С.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400" i="1" dirty="0" smtClean="0"/>
              <a:t>Цели: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 -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</a:rPr>
              <a:t>Закрепить и уточнить знания детей о садовых цветах: их названиях, строении, особенностях внешнего вида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;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/>
              </a:rPr>
              <a:t>-</a:t>
            </a:r>
            <a:r>
              <a:rPr lang="ru-RU" sz="1400" dirty="0" smtClean="0"/>
              <a:t>Развивать экологическое мышление в процессе проведения  занятия;</a:t>
            </a:r>
            <a:br>
              <a:rPr lang="ru-RU" sz="1400" dirty="0" smtClean="0"/>
            </a:br>
            <a:r>
              <a:rPr lang="ru-RU" sz="1400" b="1" dirty="0" smtClean="0"/>
              <a:t>-</a:t>
            </a:r>
            <a:r>
              <a:rPr lang="ru-RU" sz="1400" dirty="0" smtClean="0"/>
              <a:t>Воспитывать ответственность за посаженные растения, желание ухаживать за ними.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i="1" dirty="0"/>
              <a:t>Х</a:t>
            </a:r>
            <a:r>
              <a:rPr lang="ru-RU" sz="1600" i="1" dirty="0" smtClean="0"/>
              <a:t>од занятия: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Данный проект проходит в несколько этапов.</a:t>
            </a:r>
          </a:p>
          <a:p>
            <a:r>
              <a:rPr lang="en-US" sz="1600" b="1" dirty="0" smtClean="0"/>
              <a:t>I </a:t>
            </a:r>
            <a:r>
              <a:rPr lang="ru-RU" sz="1600" b="1" dirty="0"/>
              <a:t>э</a:t>
            </a:r>
            <a:r>
              <a:rPr lang="ru-RU" sz="1600" b="1" dirty="0" smtClean="0"/>
              <a:t>тап: </a:t>
            </a:r>
            <a:r>
              <a:rPr lang="ru-RU" sz="1600" dirty="0" smtClean="0"/>
              <a:t>Ознакомление.</a:t>
            </a:r>
          </a:p>
          <a:p>
            <a:r>
              <a:rPr lang="ru-RU" sz="1600" dirty="0" smtClean="0"/>
              <a:t>Просмотр презентации «Роль растений в жизни человека» с целью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+mj-lt"/>
              </a:rPr>
              <a:t>сформулировать представления учащихся о роли зелёных растений в природе и жизни человека; формировать экологическую культуру, правильное отношение учащихся к природе, стимулировать природоохранную деятельность. </a:t>
            </a:r>
            <a:endParaRPr lang="ru-RU" sz="1600" dirty="0" smtClean="0">
              <a:latin typeface="+mj-lt"/>
            </a:endParaRPr>
          </a:p>
          <a:p>
            <a:r>
              <a:rPr lang="en-US" sz="1600" b="1" dirty="0" smtClean="0"/>
              <a:t>II</a:t>
            </a:r>
            <a:r>
              <a:rPr lang="ru-RU" sz="1600" b="1" dirty="0" smtClean="0"/>
              <a:t> этап: </a:t>
            </a:r>
            <a:r>
              <a:rPr lang="ru-RU" sz="1600" dirty="0" smtClean="0"/>
              <a:t>Посадка цветов.</a:t>
            </a:r>
          </a:p>
          <a:p>
            <a:r>
              <a:rPr lang="ru-RU" sz="1600" dirty="0" smtClean="0"/>
              <a:t>Предложить детям принять участие во всероссийской просветительной экологической акции «Сделаем вместе»  и посадить рассаду для дальнейшего озеленения пришкольного участка.</a:t>
            </a:r>
            <a:endParaRPr lang="en-US" sz="1600" dirty="0" smtClean="0"/>
          </a:p>
          <a:p>
            <a:r>
              <a:rPr lang="en-US" sz="1600" b="1" dirty="0" smtClean="0"/>
              <a:t>III </a:t>
            </a:r>
            <a:r>
              <a:rPr lang="ru-RU" sz="1600" b="1" dirty="0" smtClean="0"/>
              <a:t>этап: </a:t>
            </a:r>
            <a:r>
              <a:rPr lang="ru-RU" sz="1600" dirty="0" smtClean="0"/>
              <a:t>Высадка растений в клумбы (запланирован на середину мая).</a:t>
            </a:r>
          </a:p>
          <a:p>
            <a:r>
              <a:rPr lang="ru-RU" sz="1600" dirty="0" smtClean="0"/>
              <a:t>Ребятам будет предложено пересадить свои растения  в клумбы на пришкольном участке для озеленения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8477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60778"/>
            <a:ext cx="8640960" cy="55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46449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126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Проект «Юные цветоводы»</vt:lpstr>
      <vt:lpstr>Цели:  - Закрепить и уточнить знания детей о садовых цветах: их названиях, строении, особенностях внешнего вида; -Развивать экологическое мышление в процессе проведения  занятия; -Воспитывать ответственность за посаженные растения, желание ухаживать за ними.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2017-05-04T15:57:07Z</dcterms:created>
  <dcterms:modified xsi:type="dcterms:W3CDTF">2017-05-04T18:10:38Z</dcterms:modified>
</cp:coreProperties>
</file>