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59" r:id="rId5"/>
    <p:sldId id="262" r:id="rId6"/>
    <p:sldId id="263" r:id="rId7"/>
    <p:sldId id="264" r:id="rId8"/>
    <p:sldId id="268" r:id="rId9"/>
    <p:sldId id="267" r:id="rId10"/>
    <p:sldId id="265" r:id="rId11"/>
    <p:sldId id="266" r:id="rId12"/>
    <p:sldId id="283" r:id="rId13"/>
    <p:sldId id="284" r:id="rId14"/>
    <p:sldId id="269" r:id="rId15"/>
    <p:sldId id="270" r:id="rId16"/>
    <p:sldId id="282" r:id="rId17"/>
    <p:sldId id="271" r:id="rId18"/>
    <p:sldId id="272" r:id="rId19"/>
    <p:sldId id="274" r:id="rId20"/>
    <p:sldId id="275" r:id="rId21"/>
    <p:sldId id="277" r:id="rId22"/>
    <p:sldId id="281" r:id="rId23"/>
    <p:sldId id="278" r:id="rId24"/>
    <p:sldId id="279" r:id="rId25"/>
    <p:sldId id="280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2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9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8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3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4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0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4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7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6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1046" y="618978"/>
            <a:ext cx="7407705" cy="8771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7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начальная школа «Гармония» п.г.т. Безенчук муниципального района Безенчукский Самарской области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0562" y="2679376"/>
            <a:ext cx="5328672" cy="107721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Организация летней оздоровительной работы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" descr="https://multiurok.ru/img/182813/image_609e0213b0a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59" y="1652174"/>
            <a:ext cx="2054403" cy="20544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196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862" y="712877"/>
            <a:ext cx="3020077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«Мы любим заниматься,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ворить и удивляться,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Рисуем, клеим, мажем,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Поделки всем покажем !»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0"/>
          <a:stretch/>
        </p:blipFill>
        <p:spPr>
          <a:xfrm>
            <a:off x="5200979" y="867770"/>
            <a:ext cx="2719132" cy="26733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9" y="2422902"/>
            <a:ext cx="3837468" cy="39273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r="4714"/>
          <a:stretch/>
        </p:blipFill>
        <p:spPr>
          <a:xfrm>
            <a:off x="5200979" y="3736770"/>
            <a:ext cx="2719132" cy="24587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86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7206" y="401738"/>
            <a:ext cx="4949590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ООД на свежем воздухе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0" y="1265141"/>
            <a:ext cx="2694127" cy="3592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49" y="1265141"/>
            <a:ext cx="2645787" cy="35277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148" r="7839" b="7817"/>
          <a:stretch/>
        </p:blipFill>
        <p:spPr>
          <a:xfrm>
            <a:off x="2797982" y="4087214"/>
            <a:ext cx="3180787" cy="24828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83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6914" y="602305"/>
            <a:ext cx="6607338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Кинотеатр под открытым небом в ДОУ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0" name="Рисунок 9" descr="https://sun9-6.userapi.com/impg/I4W5cnSyvbmqVfoWjwFyH14KKQQyvoZf1b4h5g/f5PAZl6lnEo.jpg?size=1280x961&amp;quality=96&amp;sign=e5f068f0934b689f40ee55bf18f3a5f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22" y="2912013"/>
            <a:ext cx="4205724" cy="32833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 descr="https://sun9-26.userapi.com/impg/M4G4L25psDUvwcl14LU6wgS7v1oyVpQtF8XCVw/w5lLW0Pu-bg.jpg?size=1280x746&amp;quality=96&amp;sign=23ccd710f4e0ff0086ef2dacd47fab43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9" y="1923066"/>
            <a:ext cx="4064244" cy="33331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95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035" y="580366"/>
            <a:ext cx="7026813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Игровая цифровая лаборатория «Наураша»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Рисунок 3" descr="https://sun9-60.userapi.com/impg/NlsJELBDEodIDE4rvLbYqkhF05TyZpeNv-PWXQ/OZx6myfnIfo.jpg?size=811x1080&amp;quality=96&amp;sign=d20e2abc4cca803ad749f65b48b9040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/>
          <a:stretch/>
        </p:blipFill>
        <p:spPr bwMode="auto">
          <a:xfrm>
            <a:off x="4326965" y="2278966"/>
            <a:ext cx="3177503" cy="39605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https://sun9-54.userapi.com/impg/rJ5LkY-iAWy4uE6OsFzkpKZhx0lIvlNyRKz6Kg/Whp0_bms4kM.jpg?size=811x1080&amp;quality=96&amp;sign=e87fccafb81b76a6f92b4ab5e3753e05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4" y="1458314"/>
            <a:ext cx="3100778" cy="39413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640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67546" y="370926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4424" y="1086646"/>
            <a:ext cx="4021121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защиты детей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9" y="2053884"/>
            <a:ext cx="3123197" cy="34795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49" y="3091771"/>
            <a:ext cx="4657723" cy="30755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833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r="14131"/>
          <a:stretch/>
        </p:blipFill>
        <p:spPr>
          <a:xfrm>
            <a:off x="5010338" y="2898693"/>
            <a:ext cx="3765664" cy="28457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2" y="1982663"/>
            <a:ext cx="4371537" cy="32786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167546" y="370926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4424" y="1086646"/>
            <a:ext cx="4021121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защиты детей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3761" y="1023958"/>
            <a:ext cx="5315350" cy="830997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Конкурс рисунков на асфальте «Мы рисуем мир»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060">
            <a:off x="1198850" y="2325084"/>
            <a:ext cx="3050052" cy="40667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793">
            <a:off x="4996668" y="2325084"/>
            <a:ext cx="3035063" cy="40467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098624" y="328728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0736" y="947917"/>
            <a:ext cx="4440914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Пушкинский день России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1" y="1826137"/>
            <a:ext cx="3303270" cy="44043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03" y="2263514"/>
            <a:ext cx="2975237" cy="39669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5" y="1874788"/>
            <a:ext cx="3934477" cy="29221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0084" r="5084" b="7768"/>
          <a:stretch/>
        </p:blipFill>
        <p:spPr>
          <a:xfrm rot="10800000">
            <a:off x="4839285" y="3399328"/>
            <a:ext cx="3910819" cy="2704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36" y="947917"/>
            <a:ext cx="4440914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Пушкинский день России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8596" y="947917"/>
            <a:ext cx="3205194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3"/>
          <a:stretch/>
        </p:blipFill>
        <p:spPr>
          <a:xfrm>
            <a:off x="452974" y="1683351"/>
            <a:ext cx="3829733" cy="27695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1" y="4101382"/>
            <a:ext cx="3343220" cy="25074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86" y="2705487"/>
            <a:ext cx="2127889" cy="2837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-42203" y="-1"/>
            <a:ext cx="91862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421" y="309490"/>
            <a:ext cx="8510954" cy="954107"/>
          </a:xfrm>
          <a:prstGeom prst="rect">
            <a:avLst/>
          </a:prstGeom>
          <a:solidFill>
            <a:srgbClr val="FFFF66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Цель</a:t>
            </a:r>
            <a:r>
              <a:rPr lang="ru-RU" sz="2000" dirty="0">
                <a:latin typeface="Comic Sans MS" panose="030F0702030302020204" pitchFamily="66" charset="0"/>
              </a:rPr>
              <a:t> – </a:t>
            </a:r>
            <a:r>
              <a:rPr lang="ru-RU" dirty="0">
                <a:latin typeface="Comic Sans MS" panose="030F0702030302020204" pitchFamily="66" charset="0"/>
              </a:rPr>
              <a:t>повышение качества оздоровительной работы с воспитанниками и широкая пропаганда здорового образа жизни среди всех участников воспитательно-образовательного процесса в летний период.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895" y="2260305"/>
            <a:ext cx="8510954" cy="40934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Задачи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летнего оздоровительного периода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ru-RU" sz="20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dirty="0"/>
              <a:t>реализовать систему мероприятий, направленных на оздоровление и физическое воспитание </a:t>
            </a:r>
            <a:r>
              <a:rPr lang="ru-RU" dirty="0" smtClean="0"/>
              <a:t>детей;</a:t>
            </a:r>
          </a:p>
          <a:p>
            <a:pPr lvl="0"/>
            <a:endParaRPr lang="ru-RU" dirty="0" smtClean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dirty="0" smtClean="0"/>
              <a:t>создать </a:t>
            </a:r>
            <a:r>
              <a:rPr lang="ru-RU" dirty="0"/>
              <a:t>комфортные условия для физического, психического, нравственного воспитания каждого ребенка, развития у них любознательности и познавательной </a:t>
            </a:r>
            <a:r>
              <a:rPr lang="ru-RU" dirty="0" smtClean="0"/>
              <a:t>активности;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dirty="0" smtClean="0"/>
              <a:t>организовать </a:t>
            </a:r>
            <a:r>
              <a:rPr lang="ru-RU" dirty="0"/>
              <a:t>здоровьесберегающий режим, обеспечивающий охрану жизни, предупреждение заболеваемости и детского </a:t>
            </a:r>
            <a:r>
              <a:rPr lang="ru-RU" dirty="0" smtClean="0"/>
              <a:t>травматизма;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dirty="0" smtClean="0"/>
              <a:t>осуществлять </a:t>
            </a:r>
            <a:r>
              <a:rPr lang="ru-RU" dirty="0"/>
              <a:t>просвещение родителей по вопросам воспитания и оздоровления детей в летний период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9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8115" y="948503"/>
            <a:ext cx="5386156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семьи, любви и верности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4" y="1937709"/>
            <a:ext cx="3278435" cy="43712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" b="14514"/>
          <a:stretch/>
        </p:blipFill>
        <p:spPr>
          <a:xfrm>
            <a:off x="4637545" y="2217995"/>
            <a:ext cx="3470244" cy="35293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8" b="6957"/>
          <a:stretch/>
        </p:blipFill>
        <p:spPr>
          <a:xfrm>
            <a:off x="5233182" y="2939253"/>
            <a:ext cx="3035984" cy="28135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8"/>
          <a:stretch/>
        </p:blipFill>
        <p:spPr>
          <a:xfrm>
            <a:off x="815928" y="1781884"/>
            <a:ext cx="3742004" cy="43857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8115" y="948503"/>
            <a:ext cx="5386156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семьи, любви и верности</a:t>
            </a:r>
          </a:p>
        </p:txBody>
      </p:sp>
    </p:spTree>
    <p:extLst>
      <p:ext uri="{BB962C8B-B14F-4D97-AF65-F5344CB8AC3E}">
        <p14:creationId xmlns:p14="http://schemas.microsoft.com/office/powerpoint/2010/main" val="18312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4138" y="1009956"/>
            <a:ext cx="3074109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Нептуна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1" y="1863748"/>
            <a:ext cx="3862202" cy="39507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82" y="2251764"/>
            <a:ext cx="2910845" cy="35626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4086" y="962762"/>
            <a:ext cx="3655830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дружбы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3636737"/>
            <a:ext cx="4112242" cy="27359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963" r="8518" b="15555"/>
          <a:stretch/>
        </p:blipFill>
        <p:spPr>
          <a:xfrm>
            <a:off x="5293927" y="3044781"/>
            <a:ext cx="3442108" cy="27305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" y="1709895"/>
            <a:ext cx="4597897" cy="18140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35056" y="941864"/>
            <a:ext cx="3332273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Светофора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1786598"/>
            <a:ext cx="2658119" cy="35441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096">
            <a:off x="4965042" y="2283705"/>
            <a:ext cx="3453684" cy="25902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1" b="12949"/>
          <a:stretch/>
        </p:blipFill>
        <p:spPr>
          <a:xfrm>
            <a:off x="3876041" y="4313055"/>
            <a:ext cx="2651368" cy="22355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007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02939" y="967443"/>
            <a:ext cx="3796507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День физкультурника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3" y="1892242"/>
            <a:ext cx="4098019" cy="30735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91" y="3010486"/>
            <a:ext cx="4151365" cy="31135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/>
          <p:cNvSpPr txBox="1"/>
          <p:nvPr/>
        </p:nvSpPr>
        <p:spPr>
          <a:xfrm>
            <a:off x="2138381" y="358542"/>
            <a:ext cx="47256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Праздники и развлечения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-209978" y="0"/>
            <a:ext cx="9353978" cy="701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8123" y="601683"/>
            <a:ext cx="4740811" cy="156966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за внимание!!!</a:t>
            </a:r>
          </a:p>
        </p:txBody>
      </p:sp>
      <p:pic>
        <p:nvPicPr>
          <p:cNvPr id="26626" name="Picture 2" descr="https://multiurok.ru/img/182813/image_609e0213b0a6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3" y="2438629"/>
            <a:ext cx="3812344" cy="38123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862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3792" y="640061"/>
            <a:ext cx="7423266" cy="830997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Система оздоровления детей в летний период включает в себя:</a:t>
            </a:r>
          </a:p>
        </p:txBody>
      </p:sp>
      <p:pic>
        <p:nvPicPr>
          <p:cNvPr id="8" name="Рисунок 7" descr="http://dovosp.ru/insertfiles/images/sistema-raboty-po-organizatsii-letnego-ozdorovitelnogo-perioda-v-doshkolnom-uchrezhdenii/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195" y="2208627"/>
            <a:ext cx="7441809" cy="326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800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792" y="1348377"/>
            <a:ext cx="3160756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«Мы зарядкой заниматься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Начинаем по утрам.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Пусть болезни нас боятся,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Пусть они не ходят к нам».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"/>
          <a:stretch/>
        </p:blipFill>
        <p:spPr>
          <a:xfrm>
            <a:off x="4734537" y="1561513"/>
            <a:ext cx="3818620" cy="2353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7" y="4101756"/>
            <a:ext cx="3917094" cy="23861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693792" y="482697"/>
            <a:ext cx="7423266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Утренняя гимнастика на свежем воздухе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38" r="72307" b="64836"/>
          <a:stretch/>
        </p:blipFill>
        <p:spPr>
          <a:xfrm>
            <a:off x="693792" y="2952721"/>
            <a:ext cx="3000690" cy="31434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900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467" y="451450"/>
            <a:ext cx="6551068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«В здоровом теле – здоровый дух!»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6" t="1422" r="1" b="51502"/>
          <a:stretch/>
        </p:blipFill>
        <p:spPr>
          <a:xfrm>
            <a:off x="872196" y="1266092"/>
            <a:ext cx="3251829" cy="22648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45" r="50172" b="34431"/>
          <a:stretch/>
        </p:blipFill>
        <p:spPr>
          <a:xfrm>
            <a:off x="4740812" y="4051495"/>
            <a:ext cx="3235570" cy="25804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 t="49806" r="882" b="1449"/>
          <a:stretch/>
        </p:blipFill>
        <p:spPr>
          <a:xfrm>
            <a:off x="844062" y="3986548"/>
            <a:ext cx="3221501" cy="25689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67043" r="50386" b="687"/>
          <a:stretch/>
        </p:blipFill>
        <p:spPr>
          <a:xfrm>
            <a:off x="4754880" y="1218908"/>
            <a:ext cx="3179298" cy="24105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044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9" y="562708"/>
            <a:ext cx="3873522" cy="36435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99" y="1379804"/>
            <a:ext cx="3322614" cy="44301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434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39" y="560102"/>
            <a:ext cx="5130231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«Познаем мы мир вокруг,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Очень нравится нам тут!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Бабочки, стрекозы, муравьи и осы,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Прилетают к нам в садок и садятся на цветок,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мы наблюдаем, рассматриваем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играем!»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3434" y="3031115"/>
            <a:ext cx="4318782" cy="32390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1245"/>
          <a:stretch/>
        </p:blipFill>
        <p:spPr>
          <a:xfrm rot="5400000">
            <a:off x="5359789" y="2362938"/>
            <a:ext cx="3291844" cy="34001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75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0896" y="377389"/>
            <a:ext cx="4131425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Игры с песком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6" y="3153981"/>
            <a:ext cx="3981157" cy="29858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56" y="3116341"/>
            <a:ext cx="4081531" cy="30611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>
            <a:off x="844143" y="1100534"/>
            <a:ext cx="3291841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 руки мы берем совок,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формы мы кладем песок.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Выпечка сейчас у нас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Получилась просто класс.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 подумайте пока.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 печем мы из песка?»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ulture.ru/storage/images/640c786609b296e9ea70b2b7cc2ebced/9063b76aeaef0f8d8aaf0d7bd16c19a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b="66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27206" y="2986191"/>
            <a:ext cx="3442238" cy="25816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469" y="1404374"/>
            <a:ext cx="4467342" cy="33505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>
            <a:off x="2568139" y="471355"/>
            <a:ext cx="4131425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Игры с песком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332</Words>
  <Application>Microsoft Office PowerPoint</Application>
  <PresentationFormat>Экран (4:3)</PresentationFormat>
  <Paragraphs>62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Comic Sans MS</vt:lpstr>
      <vt:lpstr>Times New Roman</vt:lpstr>
      <vt:lpstr>Wingdings</vt:lpstr>
      <vt:lpstr>1_Тема Office</vt:lpstr>
      <vt:lpstr>Слайд Microsoft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2022-09-16T05:28:11Z</dcterms:created>
  <dcterms:modified xsi:type="dcterms:W3CDTF">2022-09-16T09:43:33Z</dcterms:modified>
</cp:coreProperties>
</file>