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70" r:id="rId5"/>
    <p:sldId id="260" r:id="rId6"/>
    <p:sldId id="261" r:id="rId7"/>
    <p:sldId id="262" r:id="rId8"/>
    <p:sldId id="269" r:id="rId9"/>
    <p:sldId id="263" r:id="rId10"/>
    <p:sldId id="264" r:id="rId11"/>
    <p:sldId id="267" r:id="rId12"/>
    <p:sldId id="268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0EC8F-FED4-4182-823B-6AB3480BAE0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C193A-E7D3-4D85-817B-F13078A2B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4807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4C193A-E7D3-4D85-817B-F13078A2B43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Яркий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1969" cy="685800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48060" y="620688"/>
            <a:ext cx="7715304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бюджетное общеобразовательное учреждение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Самарской области начальная школа «Гармония» п.г.т. Безенчук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муниципального района Безенчукский Самарской области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54802" y="2996952"/>
            <a:ext cx="7072362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 – творческий проект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«Таинственный мир космоса»</a:t>
            </a:r>
            <a:endParaRPr kumimoji="0" lang="ru-RU" sz="3200" b="0" i="0" u="none" strike="noStrike" cap="none" normalizeH="0" baseline="0" dirty="0" smtClean="0">
              <a:ln w="18415" cmpd="sng">
                <a:noFill/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03848" y="5948307"/>
            <a:ext cx="331236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i="0" u="none" strike="noStrike" cap="none" normalizeH="0" baseline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.г.т. Безенчук,</a:t>
            </a:r>
            <a:r>
              <a:rPr kumimoji="0" lang="ru-RU" i="0" u="none" strike="noStrike" cap="none" normalizeH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none" normalizeH="0" baseline="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2022 год</a:t>
            </a:r>
            <a:endParaRPr kumimoji="0" lang="ru-RU" i="0" u="none" strike="noStrike" cap="none" normalizeH="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51400" t="59615" r="3738" b="1935"/>
          <a:stretch/>
        </p:blipFill>
        <p:spPr>
          <a:xfrm>
            <a:off x="4572001" y="3677785"/>
            <a:ext cx="4320480" cy="2780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9325" y="980728"/>
            <a:ext cx="869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Коллективная работа «Парад планет»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5" t="13668" r="48843" b="23462"/>
          <a:stretch/>
        </p:blipFill>
        <p:spPr bwMode="auto">
          <a:xfrm>
            <a:off x="428559" y="1848500"/>
            <a:ext cx="4143442" cy="321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2571.JPG"/>
          <p:cNvPicPr>
            <a:picLocks noChangeAspect="1"/>
          </p:cNvPicPr>
          <p:nvPr/>
        </p:nvPicPr>
        <p:blipFill rotWithShape="1">
          <a:blip r:embed="rId4" cstate="print"/>
          <a:srcRect b="13270"/>
          <a:stretch/>
        </p:blipFill>
        <p:spPr>
          <a:xfrm>
            <a:off x="1523060" y="1628800"/>
            <a:ext cx="6097880" cy="486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7570" y="260648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Районный конкурс аэробики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«Космическая грация»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IMG_25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0397" y="2428868"/>
            <a:ext cx="2643206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221123_0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642918"/>
            <a:ext cx="2643206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0221123_0009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642918"/>
            <a:ext cx="2614606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 t="17156"/>
          <a:stretch>
            <a:fillRect/>
          </a:stretch>
        </p:blipFill>
        <p:spPr>
          <a:xfrm>
            <a:off x="251520" y="1916832"/>
            <a:ext cx="3097064" cy="39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571.JPG"/>
          <p:cNvPicPr>
            <a:picLocks noChangeAspect="1"/>
          </p:cNvPicPr>
          <p:nvPr/>
        </p:nvPicPr>
        <p:blipFill>
          <a:blip r:embed="rId5" cstate="print"/>
          <a:srcRect t="17544" r="3896"/>
          <a:stretch>
            <a:fillRect/>
          </a:stretch>
        </p:blipFill>
        <p:spPr>
          <a:xfrm>
            <a:off x="3491880" y="3284984"/>
            <a:ext cx="5286412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7569" y="548680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Выставка творческих работ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«Этот загадочный космос»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6672"/>
            <a:ext cx="470452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5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234261"/>
            <a:ext cx="4890801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4662" y="908720"/>
            <a:ext cx="869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Актуальность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700808"/>
            <a:ext cx="7128792" cy="46782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Ребенок – первооткрыватель, исследователь окружающего его мира. Ему интересны загадки Космоса, так как все неведомое, недосягаемое притягивает внимание, включает в процесс наблюдения различные органы чувств, активизирует ощущения и восприятие.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Как интересно смотреть на ночное звездное небо! Звезды, Луна, Солнце кажутся так близко, и в тоже время так далеко. Что они из себя представляют?  Можем ли мы познакомиться поближе с этими небесными светилами?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Метод проекта позволяет детям добывать новую интересную информацию о космосе из различных источников,  помогает систематизировать полученные знания, применять их в различных видах детской деятельности.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9640" y="764704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Развлечение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«Большое космическое путешествие»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3" t="37357" r="47029" b="12695"/>
          <a:stretch/>
        </p:blipFill>
        <p:spPr bwMode="auto">
          <a:xfrm>
            <a:off x="1504181" y="2100808"/>
            <a:ext cx="6135637" cy="430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_20221122_165155.jpg"/>
          <p:cNvPicPr>
            <a:picLocks noChangeAspect="1"/>
          </p:cNvPicPr>
          <p:nvPr/>
        </p:nvPicPr>
        <p:blipFill rotWithShape="1">
          <a:blip r:embed="rId3" cstate="print"/>
          <a:srcRect l="56042" t="44696" b="8815"/>
          <a:stretch/>
        </p:blipFill>
        <p:spPr>
          <a:xfrm>
            <a:off x="1691680" y="2462981"/>
            <a:ext cx="5311776" cy="4218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9640" y="764704"/>
            <a:ext cx="869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Развлечение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«Подрастем и сразу в космос на ракете полетим»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206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_20221122_165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675747"/>
            <a:ext cx="4429156" cy="332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210407_090903-768x5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3336681"/>
            <a:ext cx="4263956" cy="319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325" y="592374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Костюмированное дефиле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«Космические фантазии»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IMG_20221122_1651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26310" y="260648"/>
            <a:ext cx="4041157" cy="303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210407_090903-768x5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59850">
            <a:off x="4788346" y="3486678"/>
            <a:ext cx="3872289" cy="290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210407_091113-768x5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91779">
            <a:off x="461286" y="3399866"/>
            <a:ext cx="3696353" cy="299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20210407_091113-768x5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56514"/>
            <a:ext cx="500855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0210407_090903-768x5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37681">
            <a:off x="4283967" y="1619171"/>
            <a:ext cx="4515936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324" y="328845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Опыты и эксперименты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«Есть ли жизнь на Луне?»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IMG_20210407_091113-768x5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1083" y="1468917"/>
            <a:ext cx="6498503" cy="493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9324" y="328845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Сценка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«Я космонавтом стать хочу»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расивый фон звезд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302" b="27957"/>
          <a:stretch/>
        </p:blipFill>
        <p:spPr>
          <a:xfrm>
            <a:off x="672387" y="1772816"/>
            <a:ext cx="4310220" cy="4570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613"/>
          <a:stretch/>
        </p:blipFill>
        <p:spPr>
          <a:xfrm>
            <a:off x="5580112" y="1540858"/>
            <a:ext cx="2928958" cy="503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324" y="328845"/>
            <a:ext cx="8694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Эксперимент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«Полёт в космос»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217</Words>
  <Application>Microsoft Office PowerPoint</Application>
  <PresentationFormat>Экран (4:3)</PresentationFormat>
  <Paragraphs>37</Paragraphs>
  <Slides>14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Хозяин</dc:creator>
  <cp:lastModifiedBy>дошкольник</cp:lastModifiedBy>
  <cp:revision>15</cp:revision>
  <dcterms:created xsi:type="dcterms:W3CDTF">2022-11-23T18:31:07Z</dcterms:created>
  <dcterms:modified xsi:type="dcterms:W3CDTF">2022-11-28T12:04:48Z</dcterms:modified>
</cp:coreProperties>
</file>